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>
  <p:sldMasterIdLst>
    <p:sldMasterId id="2147483696" r:id="rId1"/>
  </p:sldMasterIdLst>
  <p:notesMasterIdLst>
    <p:notesMasterId r:id="rId15"/>
  </p:notesMasterIdLst>
  <p:handoutMasterIdLst>
    <p:handoutMasterId r:id="rId16"/>
  </p:handoutMasterIdLst>
  <p:sldIdLst>
    <p:sldId id="449" r:id="rId2"/>
    <p:sldId id="450" r:id="rId3"/>
    <p:sldId id="451" r:id="rId4"/>
    <p:sldId id="452" r:id="rId5"/>
    <p:sldId id="453" r:id="rId6"/>
    <p:sldId id="454" r:id="rId7"/>
    <p:sldId id="455" r:id="rId8"/>
    <p:sldId id="456" r:id="rId9"/>
    <p:sldId id="327" r:id="rId10"/>
    <p:sldId id="323" r:id="rId11"/>
    <p:sldId id="324" r:id="rId12"/>
    <p:sldId id="325" r:id="rId13"/>
    <p:sldId id="326" r:id="rId1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modifyVerifier cryptProviderType="rsaFull" cryptAlgorithmClass="hash" cryptAlgorithmType="typeAny" cryptAlgorithmSid="4" spinCount="100000" saltData="H7Ps2k7t7V8X2utl8ITNlQ==" hashData="j/edEkaFz6K0A3RJmjHAcylZDDU="/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BAFF"/>
    <a:srgbClr val="00B6FA"/>
    <a:srgbClr val="8D9C36"/>
    <a:srgbClr val="DCE6F2"/>
    <a:srgbClr val="8EB4E3"/>
    <a:srgbClr val="002060"/>
    <a:srgbClr val="00201F"/>
    <a:srgbClr val="00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6411" autoAdjust="0"/>
    <p:restoredTop sz="76097"/>
  </p:normalViewPr>
  <p:slideViewPr>
    <p:cSldViewPr>
      <p:cViewPr>
        <p:scale>
          <a:sx n="90" d="100"/>
          <a:sy n="90" d="100"/>
        </p:scale>
        <p:origin x="-804" y="22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9CC0FC-2BDE-084B-852C-86E1AEAD3E77}" type="datetimeFigureOut">
              <a:rPr lang="en-US" smtClean="0"/>
              <a:t>08/05/2017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3AC4F9-24D2-0145-B7DA-012D79642C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105306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9810E5-B9E1-7E45-A0FB-1A55435B13DB}" type="datetimeFigureOut">
              <a:rPr lang="en-US" smtClean="0"/>
              <a:t>08/05/2017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42A593-4382-9548-BCBC-9AFA9F5802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338981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42A593-4382-9548-BCBC-9AFA9F58022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45057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B24B31-ACE0-F547-8C2A-5E53FD9CD1DC}" type="datetime1">
              <a:rPr lang="en-US" smtClean="0"/>
              <a:t>08/05/2017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61161-F363-4909-B3BA-F2D719A844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65802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FE951-9F77-0E47-911C-86FD149859FA}" type="datetime1">
              <a:rPr lang="en-US" smtClean="0"/>
              <a:t>08/05/2017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61161-F363-4909-B3BA-F2D719A844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96364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691BD-A017-2F4A-8C9F-18B6D335A2E7}" type="datetime1">
              <a:rPr lang="en-US" smtClean="0"/>
              <a:t>08/05/2017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61161-F363-4909-B3BA-F2D719A844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04445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69FE6-3256-724F-A287-3742D15497A5}" type="datetime1">
              <a:rPr lang="en-US" smtClean="0"/>
              <a:t>08/05/2017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61161-F363-4909-B3BA-F2D719A844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43772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37DDDE-7C8D-4B40-B70F-4C9D569D2491}" type="datetime1">
              <a:rPr lang="en-US" smtClean="0"/>
              <a:t>08/05/2017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61161-F363-4909-B3BA-F2D719A844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45237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F4C7B3-C942-824B-A87A-343F2FEC0D13}" type="datetime1">
              <a:rPr lang="en-US" smtClean="0"/>
              <a:t>08/05/2017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61161-F363-4909-B3BA-F2D719A844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13196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4D73BB-F4AE-0B41-A7ED-9113B6047745}" type="datetime1">
              <a:rPr lang="en-US" smtClean="0"/>
              <a:t>08/05/2017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61161-F363-4909-B3BA-F2D719A844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8484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E4255-F5BE-0445-B1B0-8FD43F2E8489}" type="datetime1">
              <a:rPr lang="en-US" smtClean="0"/>
              <a:t>08/05/2017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61161-F363-4909-B3BA-F2D719A844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30270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E493B2-68D1-BC45-A179-00E32D0B48E3}" type="datetime1">
              <a:rPr lang="en-US" smtClean="0"/>
              <a:t>08/05/2017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61161-F363-4909-B3BA-F2D719A844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23486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C83F7A-29E4-F045-AC12-411FDACB4997}" type="datetime1">
              <a:rPr lang="en-US" smtClean="0"/>
              <a:t>08/05/2017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61161-F363-4909-B3BA-F2D719A844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20291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B9B594-1210-B948-8D31-3B544F5D6C5B}" type="datetime1">
              <a:rPr lang="en-US" smtClean="0"/>
              <a:t>08/05/2017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61161-F363-4909-B3BA-F2D719A844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92881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0D2E31-5621-F547-819F-82E55C0B7381}" type="datetime1">
              <a:rPr lang="en-US" smtClean="0"/>
              <a:t>08/05/2017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261161-F363-4909-B3BA-F2D719A844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416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Box 8"/>
          <p:cNvSpPr txBox="1"/>
          <p:nvPr/>
        </p:nvSpPr>
        <p:spPr>
          <a:xfrm>
            <a:off x="685800" y="656519"/>
            <a:ext cx="7772400" cy="5943600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600"/>
              </a:spcAft>
            </a:pPr>
            <a:r>
              <a:rPr lang="en-US" sz="3200" b="1" dirty="0">
                <a:solidFill>
                  <a:srgbClr val="002060"/>
                </a:solidFill>
                <a:latin typeface="Century Gothic"/>
                <a:ea typeface="Calibri"/>
                <a:cs typeface="Century Gothic"/>
              </a:rPr>
              <a:t>Learning </a:t>
            </a:r>
            <a:r>
              <a:rPr lang="en-US" sz="3200" b="1" dirty="0" smtClean="0">
                <a:solidFill>
                  <a:srgbClr val="002060"/>
                </a:solidFill>
                <a:latin typeface="Century Gothic"/>
                <a:ea typeface="Calibri"/>
                <a:cs typeface="Century Gothic"/>
              </a:rPr>
              <a:t>Activity 3.5.2</a:t>
            </a:r>
            <a:endParaRPr lang="en-US" sz="3200" b="1" dirty="0">
              <a:solidFill>
                <a:srgbClr val="002060"/>
              </a:solidFill>
              <a:latin typeface="Century Gothic"/>
              <a:ea typeface="Calibri"/>
              <a:cs typeface="Century Gothic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800"/>
              </a:spcAft>
            </a:pPr>
            <a:endParaRPr lang="en-US" sz="2000" dirty="0" smtClean="0">
              <a:solidFill>
                <a:srgbClr val="002060"/>
              </a:solidFill>
              <a:latin typeface="Century Gothic"/>
              <a:ea typeface="Calibri"/>
              <a:cs typeface="Century Gothic"/>
            </a:endParaRPr>
          </a:p>
        </p:txBody>
      </p:sp>
      <p:pic>
        <p:nvPicPr>
          <p:cNvPr id="6" name="Picture 5"/>
          <p:cNvPicPr/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38" y="76200"/>
            <a:ext cx="600462" cy="50998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133600" y="6416675"/>
            <a:ext cx="4876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Century Gothic"/>
                <a:cs typeface="Century Gothic"/>
              </a:rPr>
              <a:t>UN Core Pre-Deployment Training Materials 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  <a:latin typeface="Century Gothic"/>
                <a:cs typeface="Century Gothic"/>
              </a:rPr>
              <a:t>2017</a:t>
            </a:r>
            <a:endParaRPr lang="en-US" sz="1400" dirty="0">
              <a:solidFill>
                <a:schemeClr val="bg1">
                  <a:lumMod val="50000"/>
                </a:schemeClr>
              </a:solidFill>
              <a:latin typeface="Century Gothic"/>
              <a:cs typeface="Century Gothic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14400" y="1033552"/>
            <a:ext cx="73914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endParaRPr lang="en-US" sz="2800" spc="-50" dirty="0" smtClean="0">
              <a:solidFill>
                <a:srgbClr val="8D9C36"/>
              </a:solidFill>
              <a:latin typeface="Century Gothic"/>
              <a:cs typeface="Century Gothic"/>
            </a:endParaRPr>
          </a:p>
          <a:p>
            <a:pPr>
              <a:spcAft>
                <a:spcPts val="1200"/>
              </a:spcAft>
            </a:pPr>
            <a:r>
              <a:rPr lang="en-US" sz="2800" spc="-50" dirty="0" smtClean="0">
                <a:solidFill>
                  <a:srgbClr val="8D9C36"/>
                </a:solidFill>
                <a:latin typeface="Century Gothic"/>
                <a:cs typeface="Century Gothic"/>
              </a:rPr>
              <a:t>Image </a:t>
            </a:r>
            <a:r>
              <a:rPr lang="en-US" sz="2800" spc="-50" dirty="0">
                <a:solidFill>
                  <a:srgbClr val="8D9C36"/>
                </a:solidFill>
                <a:latin typeface="Century Gothic"/>
                <a:cs typeface="Century Gothic"/>
              </a:rPr>
              <a:t>1</a:t>
            </a:r>
            <a:endParaRPr lang="en-US" sz="2400" dirty="0">
              <a:latin typeface="Century Gothic"/>
              <a:cs typeface="Century Gothic"/>
            </a:endParaRPr>
          </a:p>
        </p:txBody>
      </p:sp>
      <p:pic>
        <p:nvPicPr>
          <p:cNvPr id="9" name="Picture 8"/>
          <p:cNvPicPr/>
          <p:nvPr/>
        </p:nvPicPr>
        <p:blipFill>
          <a:blip r:embed="rId3"/>
          <a:stretch>
            <a:fillRect/>
          </a:stretch>
        </p:blipFill>
        <p:spPr>
          <a:xfrm>
            <a:off x="1905000" y="2230936"/>
            <a:ext cx="5410200" cy="3874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7026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Box 8"/>
          <p:cNvSpPr txBox="1"/>
          <p:nvPr/>
        </p:nvSpPr>
        <p:spPr>
          <a:xfrm>
            <a:off x="685800" y="656519"/>
            <a:ext cx="7772400" cy="5943600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600"/>
              </a:spcAft>
            </a:pPr>
            <a:r>
              <a:rPr lang="en-US" sz="3200" b="1" dirty="0">
                <a:solidFill>
                  <a:srgbClr val="002060"/>
                </a:solidFill>
                <a:latin typeface="Century Gothic"/>
                <a:ea typeface="Calibri"/>
                <a:cs typeface="Century Gothic"/>
              </a:rPr>
              <a:t>Learning </a:t>
            </a:r>
            <a:r>
              <a:rPr lang="en-US" sz="3200" b="1" dirty="0" smtClean="0">
                <a:solidFill>
                  <a:srgbClr val="002060"/>
                </a:solidFill>
                <a:latin typeface="Century Gothic"/>
                <a:ea typeface="Calibri"/>
                <a:cs typeface="Century Gothic"/>
              </a:rPr>
              <a:t>Activity 3.5.3</a:t>
            </a:r>
            <a:endParaRPr lang="en-US" sz="3200" b="1" dirty="0">
              <a:solidFill>
                <a:srgbClr val="002060"/>
              </a:solidFill>
              <a:latin typeface="Century Gothic"/>
              <a:ea typeface="Calibri"/>
              <a:cs typeface="Century Gothic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800"/>
              </a:spcAft>
            </a:pPr>
            <a:endParaRPr lang="en-US" sz="2000" dirty="0" smtClean="0">
              <a:solidFill>
                <a:srgbClr val="002060"/>
              </a:solidFill>
              <a:latin typeface="Century Gothic"/>
              <a:ea typeface="Calibri"/>
              <a:cs typeface="Century Gothic"/>
            </a:endParaRPr>
          </a:p>
        </p:txBody>
      </p:sp>
      <p:pic>
        <p:nvPicPr>
          <p:cNvPr id="6" name="Picture 5"/>
          <p:cNvPicPr/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38" y="76200"/>
            <a:ext cx="600462" cy="50998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133600" y="6416675"/>
            <a:ext cx="4876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Century Gothic"/>
                <a:cs typeface="Century Gothic"/>
              </a:rPr>
              <a:t>UN Core Pre-Deployment Training Materials 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  <a:latin typeface="Century Gothic"/>
                <a:cs typeface="Century Gothic"/>
              </a:rPr>
              <a:t>2017</a:t>
            </a:r>
            <a:endParaRPr lang="en-US" sz="1400" dirty="0">
              <a:solidFill>
                <a:schemeClr val="bg1">
                  <a:lumMod val="50000"/>
                </a:schemeClr>
              </a:solidFill>
              <a:latin typeface="Century Gothic"/>
              <a:cs typeface="Century Gothic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14400" y="1033552"/>
            <a:ext cx="73914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endParaRPr lang="en-US" sz="2800" spc="-50" dirty="0" smtClean="0">
              <a:solidFill>
                <a:srgbClr val="8D9C36"/>
              </a:solidFill>
              <a:latin typeface="Century Gothic"/>
              <a:cs typeface="Century Gothic"/>
            </a:endParaRPr>
          </a:p>
          <a:p>
            <a:pPr>
              <a:spcAft>
                <a:spcPts val="1200"/>
              </a:spcAft>
            </a:pPr>
            <a:r>
              <a:rPr lang="en-US" sz="2800" spc="-50" dirty="0" smtClean="0">
                <a:solidFill>
                  <a:srgbClr val="8D9C36"/>
                </a:solidFill>
                <a:latin typeface="Century Gothic"/>
                <a:cs typeface="Century Gothic"/>
              </a:rPr>
              <a:t>Image </a:t>
            </a:r>
            <a:r>
              <a:rPr lang="en-US" sz="2800" spc="-50" dirty="0">
                <a:solidFill>
                  <a:srgbClr val="8D9C36"/>
                </a:solidFill>
                <a:latin typeface="Century Gothic"/>
                <a:cs typeface="Century Gothic"/>
              </a:rPr>
              <a:t>2</a:t>
            </a:r>
            <a:endParaRPr lang="en-US" sz="2400" dirty="0">
              <a:latin typeface="Century Gothic"/>
              <a:cs typeface="Century Gothic"/>
            </a:endParaRPr>
          </a:p>
        </p:txBody>
      </p:sp>
      <p:pic>
        <p:nvPicPr>
          <p:cNvPr id="7" name="Picture 6" descr="UNAMID Peacekeepers Take Part in Clean-up Campaign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2583" y="2267507"/>
            <a:ext cx="4898834" cy="395445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98187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Box 8"/>
          <p:cNvSpPr txBox="1"/>
          <p:nvPr/>
        </p:nvSpPr>
        <p:spPr>
          <a:xfrm>
            <a:off x="685800" y="656519"/>
            <a:ext cx="7772400" cy="5943600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600"/>
              </a:spcAft>
            </a:pPr>
            <a:r>
              <a:rPr lang="en-US" sz="3200" b="1" dirty="0">
                <a:solidFill>
                  <a:srgbClr val="002060"/>
                </a:solidFill>
                <a:latin typeface="Century Gothic"/>
                <a:ea typeface="Calibri"/>
                <a:cs typeface="Century Gothic"/>
              </a:rPr>
              <a:t>Learning </a:t>
            </a:r>
            <a:r>
              <a:rPr lang="en-US" sz="3200" b="1" dirty="0" smtClean="0">
                <a:solidFill>
                  <a:srgbClr val="002060"/>
                </a:solidFill>
                <a:latin typeface="Century Gothic"/>
                <a:ea typeface="Calibri"/>
                <a:cs typeface="Century Gothic"/>
              </a:rPr>
              <a:t>Activity 3.5.3</a:t>
            </a:r>
            <a:endParaRPr lang="en-US" sz="3200" b="1" dirty="0">
              <a:solidFill>
                <a:srgbClr val="002060"/>
              </a:solidFill>
              <a:latin typeface="Century Gothic"/>
              <a:ea typeface="Calibri"/>
              <a:cs typeface="Century Gothic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800"/>
              </a:spcAft>
            </a:pPr>
            <a:endParaRPr lang="en-US" sz="2000" dirty="0" smtClean="0">
              <a:solidFill>
                <a:srgbClr val="002060"/>
              </a:solidFill>
              <a:latin typeface="Century Gothic"/>
              <a:ea typeface="Calibri"/>
              <a:cs typeface="Century Gothic"/>
            </a:endParaRPr>
          </a:p>
        </p:txBody>
      </p:sp>
      <p:pic>
        <p:nvPicPr>
          <p:cNvPr id="6" name="Picture 5"/>
          <p:cNvPicPr/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38" y="76200"/>
            <a:ext cx="600462" cy="50998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133600" y="6416675"/>
            <a:ext cx="4876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Century Gothic"/>
                <a:cs typeface="Century Gothic"/>
              </a:rPr>
              <a:t>UN Core Pre-Deployment Training Materials 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  <a:latin typeface="Century Gothic"/>
                <a:cs typeface="Century Gothic"/>
              </a:rPr>
              <a:t>2017</a:t>
            </a:r>
            <a:endParaRPr lang="en-US" sz="1400" dirty="0">
              <a:solidFill>
                <a:schemeClr val="bg1">
                  <a:lumMod val="50000"/>
                </a:schemeClr>
              </a:solidFill>
              <a:latin typeface="Century Gothic"/>
              <a:cs typeface="Century Gothic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14400" y="1033552"/>
            <a:ext cx="73914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endParaRPr lang="en-US" sz="2800" spc="-50" dirty="0" smtClean="0">
              <a:solidFill>
                <a:srgbClr val="8D9C36"/>
              </a:solidFill>
              <a:latin typeface="Century Gothic"/>
              <a:cs typeface="Century Gothic"/>
            </a:endParaRPr>
          </a:p>
          <a:p>
            <a:pPr>
              <a:spcAft>
                <a:spcPts val="1200"/>
              </a:spcAft>
            </a:pPr>
            <a:r>
              <a:rPr lang="en-US" sz="2800" spc="-50" dirty="0" smtClean="0">
                <a:solidFill>
                  <a:srgbClr val="8D9C36"/>
                </a:solidFill>
                <a:latin typeface="Century Gothic"/>
                <a:cs typeface="Century Gothic"/>
              </a:rPr>
              <a:t>Image </a:t>
            </a:r>
            <a:r>
              <a:rPr lang="en-US" sz="2800" spc="-50" dirty="0">
                <a:solidFill>
                  <a:srgbClr val="8D9C36"/>
                </a:solidFill>
                <a:latin typeface="Century Gothic"/>
                <a:cs typeface="Century Gothic"/>
              </a:rPr>
              <a:t>3</a:t>
            </a:r>
            <a:endParaRPr lang="en-US" sz="2400" dirty="0">
              <a:latin typeface="Century Gothic"/>
              <a:cs typeface="Century Gothic"/>
            </a:endParaRPr>
          </a:p>
        </p:txBody>
      </p:sp>
      <p:pic>
        <p:nvPicPr>
          <p:cNvPr id="7" name="Picture 6" descr="WFP Fuel-efficient Stoves Project, North Darfur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2162663"/>
            <a:ext cx="5105400" cy="415905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55062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Box 8"/>
          <p:cNvSpPr txBox="1"/>
          <p:nvPr/>
        </p:nvSpPr>
        <p:spPr>
          <a:xfrm>
            <a:off x="685800" y="656519"/>
            <a:ext cx="7772400" cy="5943600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600"/>
              </a:spcAft>
            </a:pPr>
            <a:r>
              <a:rPr lang="en-US" sz="3200" b="1" dirty="0">
                <a:solidFill>
                  <a:srgbClr val="002060"/>
                </a:solidFill>
                <a:latin typeface="Century Gothic"/>
                <a:ea typeface="Calibri"/>
                <a:cs typeface="Century Gothic"/>
              </a:rPr>
              <a:t>Learning </a:t>
            </a:r>
            <a:r>
              <a:rPr lang="en-US" sz="3200" b="1" dirty="0" smtClean="0">
                <a:solidFill>
                  <a:srgbClr val="002060"/>
                </a:solidFill>
                <a:latin typeface="Century Gothic"/>
                <a:ea typeface="Calibri"/>
                <a:cs typeface="Century Gothic"/>
              </a:rPr>
              <a:t>Activity 3.5.3</a:t>
            </a:r>
            <a:endParaRPr lang="en-US" sz="3200" b="1" dirty="0">
              <a:solidFill>
                <a:srgbClr val="002060"/>
              </a:solidFill>
              <a:latin typeface="Century Gothic"/>
              <a:ea typeface="Calibri"/>
              <a:cs typeface="Century Gothic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800"/>
              </a:spcAft>
            </a:pPr>
            <a:endParaRPr lang="en-US" sz="2000" dirty="0" smtClean="0">
              <a:solidFill>
                <a:srgbClr val="002060"/>
              </a:solidFill>
              <a:latin typeface="Century Gothic"/>
              <a:ea typeface="Calibri"/>
              <a:cs typeface="Century Gothic"/>
            </a:endParaRPr>
          </a:p>
        </p:txBody>
      </p:sp>
      <p:pic>
        <p:nvPicPr>
          <p:cNvPr id="6" name="Picture 5"/>
          <p:cNvPicPr/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38" y="76200"/>
            <a:ext cx="600462" cy="50998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133600" y="6416675"/>
            <a:ext cx="4876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Century Gothic"/>
                <a:cs typeface="Century Gothic"/>
              </a:rPr>
              <a:t>UN Core Pre-Deployment Training Materials 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  <a:latin typeface="Century Gothic"/>
                <a:cs typeface="Century Gothic"/>
              </a:rPr>
              <a:t>2017</a:t>
            </a:r>
            <a:endParaRPr lang="en-US" sz="1400" dirty="0">
              <a:solidFill>
                <a:schemeClr val="bg1">
                  <a:lumMod val="50000"/>
                </a:schemeClr>
              </a:solidFill>
              <a:latin typeface="Century Gothic"/>
              <a:cs typeface="Century Gothic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14400" y="1033552"/>
            <a:ext cx="73914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endParaRPr lang="en-US" sz="2800" spc="-50" dirty="0" smtClean="0">
              <a:solidFill>
                <a:srgbClr val="8D9C36"/>
              </a:solidFill>
              <a:latin typeface="Century Gothic"/>
              <a:cs typeface="Century Gothic"/>
            </a:endParaRPr>
          </a:p>
          <a:p>
            <a:pPr>
              <a:spcAft>
                <a:spcPts val="1200"/>
              </a:spcAft>
            </a:pPr>
            <a:r>
              <a:rPr lang="en-US" sz="2800" spc="-50" dirty="0" smtClean="0">
                <a:solidFill>
                  <a:srgbClr val="8D9C36"/>
                </a:solidFill>
                <a:latin typeface="Century Gothic"/>
                <a:cs typeface="Century Gothic"/>
              </a:rPr>
              <a:t>Image </a:t>
            </a:r>
            <a:r>
              <a:rPr lang="en-US" sz="2800" spc="-50" dirty="0">
                <a:solidFill>
                  <a:srgbClr val="8D9C36"/>
                </a:solidFill>
                <a:latin typeface="Century Gothic"/>
                <a:cs typeface="Century Gothic"/>
              </a:rPr>
              <a:t>4</a:t>
            </a:r>
            <a:endParaRPr lang="en-US" sz="2400" dirty="0">
              <a:latin typeface="Century Gothic"/>
              <a:cs typeface="Century Gothic"/>
            </a:endParaRPr>
          </a:p>
        </p:txBody>
      </p:sp>
      <p:pic>
        <p:nvPicPr>
          <p:cNvPr id="7" name="Picture 6" descr="UN Launches Irrigation Project Supporting Mali Farmers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2141548"/>
            <a:ext cx="5181600" cy="412337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19327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Box 8"/>
          <p:cNvSpPr txBox="1"/>
          <p:nvPr/>
        </p:nvSpPr>
        <p:spPr>
          <a:xfrm>
            <a:off x="685800" y="656519"/>
            <a:ext cx="7772400" cy="5943600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600"/>
              </a:spcAft>
            </a:pPr>
            <a:r>
              <a:rPr lang="en-US" sz="3200" b="1" dirty="0">
                <a:solidFill>
                  <a:srgbClr val="002060"/>
                </a:solidFill>
                <a:latin typeface="Century Gothic"/>
                <a:ea typeface="Calibri"/>
                <a:cs typeface="Century Gothic"/>
              </a:rPr>
              <a:t>Learning </a:t>
            </a:r>
            <a:r>
              <a:rPr lang="en-US" sz="3200" b="1" dirty="0" smtClean="0">
                <a:solidFill>
                  <a:srgbClr val="002060"/>
                </a:solidFill>
                <a:latin typeface="Century Gothic"/>
                <a:ea typeface="Calibri"/>
                <a:cs typeface="Century Gothic"/>
              </a:rPr>
              <a:t>Activity 3.5.3</a:t>
            </a:r>
            <a:endParaRPr lang="en-US" sz="3200" b="1" dirty="0">
              <a:solidFill>
                <a:srgbClr val="002060"/>
              </a:solidFill>
              <a:latin typeface="Century Gothic"/>
              <a:ea typeface="Calibri"/>
              <a:cs typeface="Century Gothic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800"/>
              </a:spcAft>
            </a:pPr>
            <a:endParaRPr lang="en-US" sz="2000" dirty="0" smtClean="0">
              <a:solidFill>
                <a:srgbClr val="002060"/>
              </a:solidFill>
              <a:latin typeface="Century Gothic"/>
              <a:ea typeface="Calibri"/>
              <a:cs typeface="Century Gothic"/>
            </a:endParaRPr>
          </a:p>
        </p:txBody>
      </p:sp>
      <p:pic>
        <p:nvPicPr>
          <p:cNvPr id="6" name="Picture 5"/>
          <p:cNvPicPr/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38" y="76200"/>
            <a:ext cx="600462" cy="50998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133600" y="6416675"/>
            <a:ext cx="4876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Century Gothic"/>
                <a:cs typeface="Century Gothic"/>
              </a:rPr>
              <a:t>UN Core Pre-Deployment Training Materials 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  <a:latin typeface="Century Gothic"/>
                <a:cs typeface="Century Gothic"/>
              </a:rPr>
              <a:t>2017</a:t>
            </a:r>
            <a:endParaRPr lang="en-US" sz="1400" dirty="0">
              <a:solidFill>
                <a:schemeClr val="bg1">
                  <a:lumMod val="50000"/>
                </a:schemeClr>
              </a:solidFill>
              <a:latin typeface="Century Gothic"/>
              <a:cs typeface="Century Gothic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14400" y="1033552"/>
            <a:ext cx="73914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endParaRPr lang="en-US" sz="2800" spc="-50" dirty="0" smtClean="0">
              <a:solidFill>
                <a:srgbClr val="8D9C36"/>
              </a:solidFill>
              <a:latin typeface="Century Gothic"/>
              <a:cs typeface="Century Gothic"/>
            </a:endParaRPr>
          </a:p>
          <a:p>
            <a:pPr>
              <a:spcAft>
                <a:spcPts val="1200"/>
              </a:spcAft>
            </a:pPr>
            <a:r>
              <a:rPr lang="en-US" sz="2800" spc="-50" dirty="0" smtClean="0">
                <a:solidFill>
                  <a:srgbClr val="8D9C36"/>
                </a:solidFill>
                <a:latin typeface="Century Gothic"/>
                <a:cs typeface="Century Gothic"/>
              </a:rPr>
              <a:t>Image </a:t>
            </a:r>
            <a:r>
              <a:rPr lang="en-US" sz="2800" spc="-50" dirty="0">
                <a:solidFill>
                  <a:srgbClr val="8D9C36"/>
                </a:solidFill>
                <a:latin typeface="Century Gothic"/>
                <a:cs typeface="Century Gothic"/>
              </a:rPr>
              <a:t>5</a:t>
            </a:r>
            <a:endParaRPr lang="en-US" sz="2400" dirty="0">
              <a:latin typeface="Century Gothic"/>
              <a:cs typeface="Century Gothic"/>
            </a:endParaRPr>
          </a:p>
        </p:txBody>
      </p:sp>
      <p:pic>
        <p:nvPicPr>
          <p:cNvPr id="7" name="Picture 6" descr="UN peacekeepers from Benin and Malians volunteer to clean up a neighborhood in Bamako, Mali.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2141548"/>
            <a:ext cx="5562600" cy="412600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4175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Box 8"/>
          <p:cNvSpPr txBox="1"/>
          <p:nvPr/>
        </p:nvSpPr>
        <p:spPr>
          <a:xfrm>
            <a:off x="685800" y="656519"/>
            <a:ext cx="7772400" cy="5943600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600"/>
              </a:spcAft>
            </a:pPr>
            <a:r>
              <a:rPr lang="en-US" sz="3200" b="1" dirty="0">
                <a:solidFill>
                  <a:srgbClr val="002060"/>
                </a:solidFill>
                <a:latin typeface="Century Gothic"/>
                <a:ea typeface="Calibri"/>
                <a:cs typeface="Century Gothic"/>
              </a:rPr>
              <a:t>Learning </a:t>
            </a:r>
            <a:r>
              <a:rPr lang="en-US" sz="3200" b="1" dirty="0" smtClean="0">
                <a:solidFill>
                  <a:srgbClr val="002060"/>
                </a:solidFill>
                <a:latin typeface="Century Gothic"/>
                <a:ea typeface="Calibri"/>
                <a:cs typeface="Century Gothic"/>
              </a:rPr>
              <a:t>Activity 3.5.2</a:t>
            </a:r>
            <a:endParaRPr lang="en-US" sz="3200" b="1" dirty="0">
              <a:solidFill>
                <a:srgbClr val="002060"/>
              </a:solidFill>
              <a:latin typeface="Century Gothic"/>
              <a:ea typeface="Calibri"/>
              <a:cs typeface="Century Gothic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800"/>
              </a:spcAft>
            </a:pPr>
            <a:endParaRPr lang="en-US" sz="2000" dirty="0" smtClean="0">
              <a:solidFill>
                <a:srgbClr val="002060"/>
              </a:solidFill>
              <a:latin typeface="Century Gothic"/>
              <a:ea typeface="Calibri"/>
              <a:cs typeface="Century Gothic"/>
            </a:endParaRPr>
          </a:p>
        </p:txBody>
      </p:sp>
      <p:pic>
        <p:nvPicPr>
          <p:cNvPr id="6" name="Picture 5"/>
          <p:cNvPicPr/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38" y="76200"/>
            <a:ext cx="600462" cy="50998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133600" y="6416675"/>
            <a:ext cx="4876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Century Gothic"/>
                <a:cs typeface="Century Gothic"/>
              </a:rPr>
              <a:t>UN Core Pre-Deployment Training Materials 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  <a:latin typeface="Century Gothic"/>
                <a:cs typeface="Century Gothic"/>
              </a:rPr>
              <a:t>2017</a:t>
            </a:r>
            <a:endParaRPr lang="en-US" sz="1400" dirty="0">
              <a:solidFill>
                <a:schemeClr val="bg1">
                  <a:lumMod val="50000"/>
                </a:schemeClr>
              </a:solidFill>
              <a:latin typeface="Century Gothic"/>
              <a:cs typeface="Century Gothic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14400" y="1033552"/>
            <a:ext cx="73914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endParaRPr lang="en-US" sz="2800" spc="-50" dirty="0" smtClean="0">
              <a:solidFill>
                <a:srgbClr val="8D9C36"/>
              </a:solidFill>
              <a:latin typeface="Century Gothic"/>
              <a:cs typeface="Century Gothic"/>
            </a:endParaRPr>
          </a:p>
          <a:p>
            <a:pPr>
              <a:spcAft>
                <a:spcPts val="1200"/>
              </a:spcAft>
            </a:pPr>
            <a:r>
              <a:rPr lang="en-US" sz="2800" spc="-50" dirty="0" smtClean="0">
                <a:solidFill>
                  <a:srgbClr val="8D9C36"/>
                </a:solidFill>
                <a:latin typeface="Century Gothic"/>
                <a:cs typeface="Century Gothic"/>
              </a:rPr>
              <a:t>Image </a:t>
            </a:r>
            <a:r>
              <a:rPr lang="en-US" sz="2800" spc="-50" dirty="0">
                <a:solidFill>
                  <a:srgbClr val="8D9C36"/>
                </a:solidFill>
                <a:latin typeface="Century Gothic"/>
                <a:cs typeface="Century Gothic"/>
              </a:rPr>
              <a:t>2</a:t>
            </a:r>
            <a:endParaRPr lang="en-US" sz="2400" dirty="0">
              <a:latin typeface="Century Gothic"/>
              <a:cs typeface="Century Gothic"/>
            </a:endParaRPr>
          </a:p>
        </p:txBody>
      </p:sp>
      <p:pic>
        <p:nvPicPr>
          <p:cNvPr id="7" name="Picture 6"/>
          <p:cNvPicPr/>
          <p:nvPr/>
        </p:nvPicPr>
        <p:blipFill>
          <a:blip r:embed="rId3"/>
          <a:stretch>
            <a:fillRect/>
          </a:stretch>
        </p:blipFill>
        <p:spPr>
          <a:xfrm>
            <a:off x="1681162" y="2298954"/>
            <a:ext cx="5781675" cy="3960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5894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Box 8"/>
          <p:cNvSpPr txBox="1"/>
          <p:nvPr/>
        </p:nvSpPr>
        <p:spPr>
          <a:xfrm>
            <a:off x="685800" y="656519"/>
            <a:ext cx="7772400" cy="5943600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600"/>
              </a:spcAft>
            </a:pPr>
            <a:r>
              <a:rPr lang="en-US" sz="3200" b="1" dirty="0">
                <a:solidFill>
                  <a:srgbClr val="002060"/>
                </a:solidFill>
                <a:latin typeface="Century Gothic"/>
                <a:ea typeface="Calibri"/>
                <a:cs typeface="Century Gothic"/>
              </a:rPr>
              <a:t>Learning </a:t>
            </a:r>
            <a:r>
              <a:rPr lang="en-US" sz="3200" b="1" dirty="0" smtClean="0">
                <a:solidFill>
                  <a:srgbClr val="002060"/>
                </a:solidFill>
                <a:latin typeface="Century Gothic"/>
                <a:ea typeface="Calibri"/>
                <a:cs typeface="Century Gothic"/>
              </a:rPr>
              <a:t>Activity 3.5.2</a:t>
            </a:r>
            <a:endParaRPr lang="en-US" sz="3200" b="1" dirty="0">
              <a:solidFill>
                <a:srgbClr val="002060"/>
              </a:solidFill>
              <a:latin typeface="Century Gothic"/>
              <a:ea typeface="Calibri"/>
              <a:cs typeface="Century Gothic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800"/>
              </a:spcAft>
            </a:pPr>
            <a:endParaRPr lang="en-US" sz="2000" dirty="0" smtClean="0">
              <a:solidFill>
                <a:srgbClr val="002060"/>
              </a:solidFill>
              <a:latin typeface="Century Gothic"/>
              <a:ea typeface="Calibri"/>
              <a:cs typeface="Century Gothic"/>
            </a:endParaRPr>
          </a:p>
        </p:txBody>
      </p:sp>
      <p:pic>
        <p:nvPicPr>
          <p:cNvPr id="6" name="Picture 5"/>
          <p:cNvPicPr/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38" y="76200"/>
            <a:ext cx="600462" cy="50998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133600" y="6416675"/>
            <a:ext cx="4876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Century Gothic"/>
                <a:cs typeface="Century Gothic"/>
              </a:rPr>
              <a:t>UN Core Pre-Deployment Training Materials 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  <a:latin typeface="Century Gothic"/>
                <a:cs typeface="Century Gothic"/>
              </a:rPr>
              <a:t>2017</a:t>
            </a:r>
            <a:endParaRPr lang="en-US" sz="1400" dirty="0">
              <a:solidFill>
                <a:schemeClr val="bg1">
                  <a:lumMod val="50000"/>
                </a:schemeClr>
              </a:solidFill>
              <a:latin typeface="Century Gothic"/>
              <a:cs typeface="Century Gothic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14400" y="1033552"/>
            <a:ext cx="73914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endParaRPr lang="en-US" sz="2800" spc="-50" dirty="0" smtClean="0">
              <a:solidFill>
                <a:srgbClr val="8D9C36"/>
              </a:solidFill>
              <a:latin typeface="Century Gothic"/>
              <a:cs typeface="Century Gothic"/>
            </a:endParaRPr>
          </a:p>
          <a:p>
            <a:pPr>
              <a:spcAft>
                <a:spcPts val="1200"/>
              </a:spcAft>
            </a:pPr>
            <a:r>
              <a:rPr lang="en-US" sz="2800" spc="-50" dirty="0" smtClean="0">
                <a:solidFill>
                  <a:srgbClr val="8D9C36"/>
                </a:solidFill>
                <a:latin typeface="Century Gothic"/>
                <a:cs typeface="Century Gothic"/>
              </a:rPr>
              <a:t>Image </a:t>
            </a:r>
            <a:r>
              <a:rPr lang="en-US" sz="2800" spc="-50" dirty="0">
                <a:solidFill>
                  <a:srgbClr val="8D9C36"/>
                </a:solidFill>
                <a:latin typeface="Century Gothic"/>
                <a:cs typeface="Century Gothic"/>
              </a:rPr>
              <a:t>3</a:t>
            </a:r>
            <a:endParaRPr lang="en-US" sz="2400" dirty="0">
              <a:latin typeface="Century Gothic"/>
              <a:cs typeface="Century Gothic"/>
            </a:endParaRPr>
          </a:p>
        </p:txBody>
      </p:sp>
      <p:pic>
        <p:nvPicPr>
          <p:cNvPr id="7" name="Picture 6"/>
          <p:cNvPicPr/>
          <p:nvPr/>
        </p:nvPicPr>
        <p:blipFill>
          <a:blip r:embed="rId3"/>
          <a:stretch>
            <a:fillRect/>
          </a:stretch>
        </p:blipFill>
        <p:spPr>
          <a:xfrm>
            <a:off x="1663700" y="2230936"/>
            <a:ext cx="58928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7939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Box 8"/>
          <p:cNvSpPr txBox="1"/>
          <p:nvPr/>
        </p:nvSpPr>
        <p:spPr>
          <a:xfrm>
            <a:off x="681037" y="595706"/>
            <a:ext cx="7772400" cy="5943600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600"/>
              </a:spcAft>
            </a:pPr>
            <a:r>
              <a:rPr lang="en-US" sz="3200" b="1" dirty="0">
                <a:solidFill>
                  <a:srgbClr val="002060"/>
                </a:solidFill>
                <a:latin typeface="Century Gothic"/>
                <a:ea typeface="Calibri"/>
                <a:cs typeface="Century Gothic"/>
              </a:rPr>
              <a:t>Learning </a:t>
            </a:r>
            <a:r>
              <a:rPr lang="en-US" sz="3200" b="1" dirty="0" smtClean="0">
                <a:solidFill>
                  <a:srgbClr val="002060"/>
                </a:solidFill>
                <a:latin typeface="Century Gothic"/>
                <a:ea typeface="Calibri"/>
                <a:cs typeface="Century Gothic"/>
              </a:rPr>
              <a:t>Activity 3.5.2</a:t>
            </a:r>
            <a:endParaRPr lang="en-US" sz="3200" b="1" dirty="0">
              <a:solidFill>
                <a:srgbClr val="002060"/>
              </a:solidFill>
              <a:latin typeface="Century Gothic"/>
              <a:ea typeface="Calibri"/>
              <a:cs typeface="Century Gothic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800"/>
              </a:spcAft>
            </a:pPr>
            <a:endParaRPr lang="en-US" sz="2000" dirty="0" smtClean="0">
              <a:solidFill>
                <a:srgbClr val="002060"/>
              </a:solidFill>
              <a:latin typeface="Century Gothic"/>
              <a:ea typeface="Calibri"/>
              <a:cs typeface="Century Gothic"/>
            </a:endParaRPr>
          </a:p>
        </p:txBody>
      </p:sp>
      <p:pic>
        <p:nvPicPr>
          <p:cNvPr id="6" name="Picture 5"/>
          <p:cNvPicPr/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38" y="76200"/>
            <a:ext cx="600462" cy="50998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133600" y="6416675"/>
            <a:ext cx="4876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Century Gothic"/>
                <a:cs typeface="Century Gothic"/>
              </a:rPr>
              <a:t>UN Core Pre-Deployment Training Materials 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  <a:latin typeface="Century Gothic"/>
                <a:cs typeface="Century Gothic"/>
              </a:rPr>
              <a:t>2017</a:t>
            </a:r>
            <a:endParaRPr lang="en-US" sz="1400" dirty="0">
              <a:solidFill>
                <a:schemeClr val="bg1">
                  <a:lumMod val="50000"/>
                </a:schemeClr>
              </a:solidFill>
              <a:latin typeface="Century Gothic"/>
              <a:cs typeface="Century Gothic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14400" y="1033552"/>
            <a:ext cx="73914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endParaRPr lang="en-US" sz="2800" spc="-50" dirty="0" smtClean="0">
              <a:solidFill>
                <a:srgbClr val="8D9C36"/>
              </a:solidFill>
              <a:latin typeface="Century Gothic"/>
              <a:cs typeface="Century Gothic"/>
            </a:endParaRPr>
          </a:p>
          <a:p>
            <a:pPr>
              <a:spcAft>
                <a:spcPts val="1200"/>
              </a:spcAft>
            </a:pPr>
            <a:r>
              <a:rPr lang="en-US" sz="2800" spc="-50" dirty="0" smtClean="0">
                <a:solidFill>
                  <a:srgbClr val="8D9C36"/>
                </a:solidFill>
                <a:latin typeface="Century Gothic"/>
                <a:cs typeface="Century Gothic"/>
              </a:rPr>
              <a:t>Image </a:t>
            </a:r>
            <a:r>
              <a:rPr lang="en-US" sz="2800" spc="-50" dirty="0">
                <a:solidFill>
                  <a:srgbClr val="8D9C36"/>
                </a:solidFill>
                <a:latin typeface="Century Gothic"/>
                <a:cs typeface="Century Gothic"/>
              </a:rPr>
              <a:t>4</a:t>
            </a:r>
            <a:endParaRPr lang="en-US" sz="2400" dirty="0">
              <a:latin typeface="Century Gothic"/>
              <a:cs typeface="Century Gothic"/>
            </a:endParaRPr>
          </a:p>
        </p:txBody>
      </p:sp>
      <p:pic>
        <p:nvPicPr>
          <p:cNvPr id="7" name="Picture 6"/>
          <p:cNvPicPr/>
          <p:nvPr/>
        </p:nvPicPr>
        <p:blipFill>
          <a:blip r:embed="rId3"/>
          <a:stretch>
            <a:fillRect/>
          </a:stretch>
        </p:blipFill>
        <p:spPr>
          <a:xfrm>
            <a:off x="2171700" y="2279550"/>
            <a:ext cx="4876800" cy="3999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918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Box 8"/>
          <p:cNvSpPr txBox="1"/>
          <p:nvPr/>
        </p:nvSpPr>
        <p:spPr>
          <a:xfrm>
            <a:off x="685800" y="656519"/>
            <a:ext cx="7772400" cy="5943600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600"/>
              </a:spcAft>
            </a:pPr>
            <a:r>
              <a:rPr lang="en-US" sz="3200" b="1" dirty="0">
                <a:solidFill>
                  <a:srgbClr val="002060"/>
                </a:solidFill>
                <a:latin typeface="Century Gothic"/>
                <a:ea typeface="Calibri"/>
                <a:cs typeface="Century Gothic"/>
              </a:rPr>
              <a:t>Learning </a:t>
            </a:r>
            <a:r>
              <a:rPr lang="en-US" sz="3200" b="1" dirty="0" smtClean="0">
                <a:solidFill>
                  <a:srgbClr val="002060"/>
                </a:solidFill>
                <a:latin typeface="Century Gothic"/>
                <a:ea typeface="Calibri"/>
                <a:cs typeface="Century Gothic"/>
              </a:rPr>
              <a:t>Activity 3.5.2</a:t>
            </a:r>
            <a:endParaRPr lang="en-US" sz="3200" b="1" dirty="0">
              <a:solidFill>
                <a:srgbClr val="002060"/>
              </a:solidFill>
              <a:latin typeface="Century Gothic"/>
              <a:ea typeface="Calibri"/>
              <a:cs typeface="Century Gothic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800"/>
              </a:spcAft>
            </a:pPr>
            <a:endParaRPr lang="en-US" sz="2000" dirty="0" smtClean="0">
              <a:solidFill>
                <a:srgbClr val="002060"/>
              </a:solidFill>
              <a:latin typeface="Century Gothic"/>
              <a:ea typeface="Calibri"/>
              <a:cs typeface="Century Gothic"/>
            </a:endParaRPr>
          </a:p>
        </p:txBody>
      </p:sp>
      <p:pic>
        <p:nvPicPr>
          <p:cNvPr id="6" name="Picture 5"/>
          <p:cNvPicPr/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38" y="76200"/>
            <a:ext cx="600462" cy="50998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133600" y="6416675"/>
            <a:ext cx="4876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Century Gothic"/>
                <a:cs typeface="Century Gothic"/>
              </a:rPr>
              <a:t>UN Core Pre-Deployment Training Materials 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  <a:latin typeface="Century Gothic"/>
                <a:cs typeface="Century Gothic"/>
              </a:rPr>
              <a:t>2017</a:t>
            </a:r>
            <a:endParaRPr lang="en-US" sz="1400" dirty="0">
              <a:solidFill>
                <a:schemeClr val="bg1">
                  <a:lumMod val="50000"/>
                </a:schemeClr>
              </a:solidFill>
              <a:latin typeface="Century Gothic"/>
              <a:cs typeface="Century Gothic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14400" y="1033552"/>
            <a:ext cx="73914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endParaRPr lang="en-US" sz="2800" spc="-50" dirty="0" smtClean="0">
              <a:solidFill>
                <a:srgbClr val="8D9C36"/>
              </a:solidFill>
              <a:latin typeface="Century Gothic"/>
              <a:cs typeface="Century Gothic"/>
            </a:endParaRPr>
          </a:p>
          <a:p>
            <a:pPr>
              <a:spcAft>
                <a:spcPts val="1200"/>
              </a:spcAft>
            </a:pPr>
            <a:r>
              <a:rPr lang="en-US" sz="2800" spc="-50" dirty="0" smtClean="0">
                <a:solidFill>
                  <a:srgbClr val="8D9C36"/>
                </a:solidFill>
                <a:latin typeface="Century Gothic"/>
                <a:cs typeface="Century Gothic"/>
              </a:rPr>
              <a:t>Image </a:t>
            </a:r>
            <a:r>
              <a:rPr lang="en-US" sz="2800" spc="-50" dirty="0">
                <a:solidFill>
                  <a:srgbClr val="8D9C36"/>
                </a:solidFill>
                <a:latin typeface="Century Gothic"/>
                <a:cs typeface="Century Gothic"/>
              </a:rPr>
              <a:t>5</a:t>
            </a:r>
            <a:endParaRPr lang="en-US" sz="2400" dirty="0">
              <a:latin typeface="Century Gothic"/>
              <a:cs typeface="Century Gothic"/>
            </a:endParaRPr>
          </a:p>
        </p:txBody>
      </p:sp>
      <p:pic>
        <p:nvPicPr>
          <p:cNvPr id="7" name="Picture 6"/>
          <p:cNvPicPr/>
          <p:nvPr/>
        </p:nvPicPr>
        <p:blipFill>
          <a:blip r:embed="rId3"/>
          <a:stretch>
            <a:fillRect/>
          </a:stretch>
        </p:blipFill>
        <p:spPr>
          <a:xfrm>
            <a:off x="1600200" y="2211886"/>
            <a:ext cx="5943600" cy="396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4912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Box 8"/>
          <p:cNvSpPr txBox="1"/>
          <p:nvPr/>
        </p:nvSpPr>
        <p:spPr>
          <a:xfrm>
            <a:off x="685800" y="656519"/>
            <a:ext cx="7772400" cy="5943600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600"/>
              </a:spcAft>
            </a:pPr>
            <a:r>
              <a:rPr lang="en-US" sz="3200" b="1" dirty="0">
                <a:solidFill>
                  <a:srgbClr val="002060"/>
                </a:solidFill>
                <a:latin typeface="Century Gothic"/>
                <a:ea typeface="Calibri"/>
                <a:cs typeface="Century Gothic"/>
              </a:rPr>
              <a:t>Learning </a:t>
            </a:r>
            <a:r>
              <a:rPr lang="en-US" sz="3200" b="1" dirty="0" smtClean="0">
                <a:solidFill>
                  <a:srgbClr val="002060"/>
                </a:solidFill>
                <a:latin typeface="Century Gothic"/>
                <a:ea typeface="Calibri"/>
                <a:cs typeface="Century Gothic"/>
              </a:rPr>
              <a:t>Activity 3.5.2</a:t>
            </a:r>
            <a:endParaRPr lang="en-US" sz="3200" b="1" dirty="0">
              <a:solidFill>
                <a:srgbClr val="002060"/>
              </a:solidFill>
              <a:latin typeface="Century Gothic"/>
              <a:ea typeface="Calibri"/>
              <a:cs typeface="Century Gothic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800"/>
              </a:spcAft>
            </a:pPr>
            <a:endParaRPr lang="en-US" sz="2000" dirty="0" smtClean="0">
              <a:solidFill>
                <a:srgbClr val="002060"/>
              </a:solidFill>
              <a:latin typeface="Century Gothic"/>
              <a:ea typeface="Calibri"/>
              <a:cs typeface="Century Gothic"/>
            </a:endParaRPr>
          </a:p>
        </p:txBody>
      </p:sp>
      <p:pic>
        <p:nvPicPr>
          <p:cNvPr id="6" name="Picture 5"/>
          <p:cNvPicPr/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38" y="76200"/>
            <a:ext cx="600462" cy="50998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133600" y="6416675"/>
            <a:ext cx="4876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Century Gothic"/>
                <a:cs typeface="Century Gothic"/>
              </a:rPr>
              <a:t>UN Core Pre-Deployment Training Materials 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  <a:latin typeface="Century Gothic"/>
                <a:cs typeface="Century Gothic"/>
              </a:rPr>
              <a:t>2017</a:t>
            </a:r>
            <a:endParaRPr lang="en-US" sz="1400" dirty="0">
              <a:solidFill>
                <a:schemeClr val="bg1">
                  <a:lumMod val="50000"/>
                </a:schemeClr>
              </a:solidFill>
              <a:latin typeface="Century Gothic"/>
              <a:cs typeface="Century Gothic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14400" y="1033552"/>
            <a:ext cx="73914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endParaRPr lang="en-US" sz="2800" spc="-50" dirty="0" smtClean="0">
              <a:solidFill>
                <a:srgbClr val="8D9C36"/>
              </a:solidFill>
              <a:latin typeface="Century Gothic"/>
              <a:cs typeface="Century Gothic"/>
            </a:endParaRPr>
          </a:p>
          <a:p>
            <a:pPr>
              <a:spcAft>
                <a:spcPts val="1200"/>
              </a:spcAft>
            </a:pPr>
            <a:r>
              <a:rPr lang="en-US" sz="2800" spc="-50" dirty="0" smtClean="0">
                <a:solidFill>
                  <a:srgbClr val="8D9C36"/>
                </a:solidFill>
                <a:latin typeface="Century Gothic"/>
                <a:cs typeface="Century Gothic"/>
              </a:rPr>
              <a:t>Image </a:t>
            </a:r>
            <a:r>
              <a:rPr lang="en-US" sz="2800" spc="-50" dirty="0">
                <a:solidFill>
                  <a:srgbClr val="8D9C36"/>
                </a:solidFill>
                <a:latin typeface="Century Gothic"/>
                <a:cs typeface="Century Gothic"/>
              </a:rPr>
              <a:t>6</a:t>
            </a:r>
            <a:endParaRPr lang="en-US" sz="2400" dirty="0">
              <a:latin typeface="Century Gothic"/>
              <a:cs typeface="Century Gothic"/>
            </a:endParaRPr>
          </a:p>
        </p:txBody>
      </p:sp>
      <p:pic>
        <p:nvPicPr>
          <p:cNvPr id="7" name="Picture 6"/>
          <p:cNvPicPr/>
          <p:nvPr/>
        </p:nvPicPr>
        <p:blipFill>
          <a:blip r:embed="rId3"/>
          <a:stretch>
            <a:fillRect/>
          </a:stretch>
        </p:blipFill>
        <p:spPr>
          <a:xfrm>
            <a:off x="1828800" y="2211886"/>
            <a:ext cx="5562600" cy="3931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9318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Box 8"/>
          <p:cNvSpPr txBox="1"/>
          <p:nvPr/>
        </p:nvSpPr>
        <p:spPr>
          <a:xfrm>
            <a:off x="685800" y="656519"/>
            <a:ext cx="7772400" cy="5943600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600"/>
              </a:spcAft>
            </a:pPr>
            <a:r>
              <a:rPr lang="en-US" sz="3200" b="1" dirty="0">
                <a:solidFill>
                  <a:srgbClr val="002060"/>
                </a:solidFill>
                <a:latin typeface="Century Gothic"/>
                <a:ea typeface="Calibri"/>
                <a:cs typeface="Century Gothic"/>
              </a:rPr>
              <a:t>Learning </a:t>
            </a:r>
            <a:r>
              <a:rPr lang="en-US" sz="3200" b="1" dirty="0" smtClean="0">
                <a:solidFill>
                  <a:srgbClr val="002060"/>
                </a:solidFill>
                <a:latin typeface="Century Gothic"/>
                <a:ea typeface="Calibri"/>
                <a:cs typeface="Century Gothic"/>
              </a:rPr>
              <a:t>Activity 3.5.2</a:t>
            </a:r>
            <a:endParaRPr lang="en-US" sz="3200" b="1" dirty="0">
              <a:solidFill>
                <a:srgbClr val="002060"/>
              </a:solidFill>
              <a:latin typeface="Century Gothic"/>
              <a:ea typeface="Calibri"/>
              <a:cs typeface="Century Gothic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800"/>
              </a:spcAft>
            </a:pPr>
            <a:endParaRPr lang="en-US" sz="2000" dirty="0" smtClean="0">
              <a:solidFill>
                <a:srgbClr val="002060"/>
              </a:solidFill>
              <a:latin typeface="Century Gothic"/>
              <a:ea typeface="Calibri"/>
              <a:cs typeface="Century Gothic"/>
            </a:endParaRPr>
          </a:p>
        </p:txBody>
      </p:sp>
      <p:pic>
        <p:nvPicPr>
          <p:cNvPr id="6" name="Picture 5"/>
          <p:cNvPicPr/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38" y="76200"/>
            <a:ext cx="600462" cy="50998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133600" y="6416675"/>
            <a:ext cx="4876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Century Gothic"/>
                <a:cs typeface="Century Gothic"/>
              </a:rPr>
              <a:t>UN Core Pre-Deployment Training Materials 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  <a:latin typeface="Century Gothic"/>
                <a:cs typeface="Century Gothic"/>
              </a:rPr>
              <a:t>2017</a:t>
            </a:r>
            <a:endParaRPr lang="en-US" sz="1400" dirty="0">
              <a:solidFill>
                <a:schemeClr val="bg1">
                  <a:lumMod val="50000"/>
                </a:schemeClr>
              </a:solidFill>
              <a:latin typeface="Century Gothic"/>
              <a:cs typeface="Century Gothic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14400" y="1033552"/>
            <a:ext cx="73914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endParaRPr lang="en-US" sz="2800" spc="-50" dirty="0" smtClean="0">
              <a:solidFill>
                <a:srgbClr val="8D9C36"/>
              </a:solidFill>
              <a:latin typeface="Century Gothic"/>
              <a:cs typeface="Century Gothic"/>
            </a:endParaRPr>
          </a:p>
          <a:p>
            <a:pPr>
              <a:spcAft>
                <a:spcPts val="1200"/>
              </a:spcAft>
            </a:pPr>
            <a:r>
              <a:rPr lang="en-US" sz="2800" spc="-50" dirty="0" smtClean="0">
                <a:solidFill>
                  <a:srgbClr val="8D9C36"/>
                </a:solidFill>
                <a:latin typeface="Century Gothic"/>
                <a:cs typeface="Century Gothic"/>
              </a:rPr>
              <a:t>Image </a:t>
            </a:r>
            <a:r>
              <a:rPr lang="en-US" sz="2800" spc="-50" dirty="0">
                <a:solidFill>
                  <a:srgbClr val="8D9C36"/>
                </a:solidFill>
                <a:latin typeface="Century Gothic"/>
                <a:cs typeface="Century Gothic"/>
              </a:rPr>
              <a:t>7</a:t>
            </a:r>
            <a:endParaRPr lang="en-US" sz="2400" dirty="0">
              <a:latin typeface="Century Gothic"/>
              <a:cs typeface="Century Gothic"/>
            </a:endParaRPr>
          </a:p>
        </p:txBody>
      </p:sp>
      <p:pic>
        <p:nvPicPr>
          <p:cNvPr id="7" name="Picture 6"/>
          <p:cNvPicPr/>
          <p:nvPr/>
        </p:nvPicPr>
        <p:blipFill>
          <a:blip r:embed="rId3"/>
          <a:stretch>
            <a:fillRect/>
          </a:stretch>
        </p:blipFill>
        <p:spPr>
          <a:xfrm>
            <a:off x="1752600" y="2296324"/>
            <a:ext cx="5943600" cy="3965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3864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Box 8"/>
          <p:cNvSpPr txBox="1"/>
          <p:nvPr/>
        </p:nvSpPr>
        <p:spPr>
          <a:xfrm>
            <a:off x="685800" y="656519"/>
            <a:ext cx="7772400" cy="5943600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600"/>
              </a:spcAft>
            </a:pPr>
            <a:r>
              <a:rPr lang="en-US" sz="3200" b="1" dirty="0">
                <a:solidFill>
                  <a:srgbClr val="002060"/>
                </a:solidFill>
                <a:latin typeface="Century Gothic"/>
                <a:ea typeface="Calibri"/>
                <a:cs typeface="Century Gothic"/>
              </a:rPr>
              <a:t>Learning </a:t>
            </a:r>
            <a:r>
              <a:rPr lang="en-US" sz="3200" b="1" dirty="0" smtClean="0">
                <a:solidFill>
                  <a:srgbClr val="002060"/>
                </a:solidFill>
                <a:latin typeface="Century Gothic"/>
                <a:ea typeface="Calibri"/>
                <a:cs typeface="Century Gothic"/>
              </a:rPr>
              <a:t>Activity 3.5.2</a:t>
            </a:r>
            <a:endParaRPr lang="en-US" sz="3200" b="1" dirty="0">
              <a:solidFill>
                <a:srgbClr val="002060"/>
              </a:solidFill>
              <a:latin typeface="Century Gothic"/>
              <a:ea typeface="Calibri"/>
              <a:cs typeface="Century Gothic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800"/>
              </a:spcAft>
            </a:pPr>
            <a:endParaRPr lang="en-US" sz="2000" dirty="0" smtClean="0">
              <a:solidFill>
                <a:srgbClr val="002060"/>
              </a:solidFill>
              <a:latin typeface="Century Gothic"/>
              <a:ea typeface="Calibri"/>
              <a:cs typeface="Century Gothic"/>
            </a:endParaRPr>
          </a:p>
        </p:txBody>
      </p:sp>
      <p:pic>
        <p:nvPicPr>
          <p:cNvPr id="6" name="Picture 5"/>
          <p:cNvPicPr/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38" y="76200"/>
            <a:ext cx="600462" cy="50998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133600" y="6416675"/>
            <a:ext cx="4876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Century Gothic"/>
                <a:cs typeface="Century Gothic"/>
              </a:rPr>
              <a:t>UN Core Pre-Deployment Training Materials 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  <a:latin typeface="Century Gothic"/>
                <a:cs typeface="Century Gothic"/>
              </a:rPr>
              <a:t>2017</a:t>
            </a:r>
            <a:endParaRPr lang="en-US" sz="1400" dirty="0">
              <a:solidFill>
                <a:schemeClr val="bg1">
                  <a:lumMod val="50000"/>
                </a:schemeClr>
              </a:solidFill>
              <a:latin typeface="Century Gothic"/>
              <a:cs typeface="Century Gothic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14400" y="1033552"/>
            <a:ext cx="73914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endParaRPr lang="en-US" sz="2800" spc="-50" dirty="0" smtClean="0">
              <a:solidFill>
                <a:srgbClr val="8D9C36"/>
              </a:solidFill>
              <a:latin typeface="Century Gothic"/>
              <a:cs typeface="Century Gothic"/>
            </a:endParaRPr>
          </a:p>
          <a:p>
            <a:pPr>
              <a:spcAft>
                <a:spcPts val="1200"/>
              </a:spcAft>
            </a:pPr>
            <a:r>
              <a:rPr lang="en-US" sz="2800" spc="-50" dirty="0" smtClean="0">
                <a:solidFill>
                  <a:srgbClr val="8D9C36"/>
                </a:solidFill>
                <a:latin typeface="Century Gothic"/>
                <a:cs typeface="Century Gothic"/>
              </a:rPr>
              <a:t>Image </a:t>
            </a:r>
            <a:r>
              <a:rPr lang="en-US" sz="2800" spc="-50" dirty="0">
                <a:solidFill>
                  <a:srgbClr val="8D9C36"/>
                </a:solidFill>
                <a:latin typeface="Century Gothic"/>
                <a:cs typeface="Century Gothic"/>
              </a:rPr>
              <a:t>8</a:t>
            </a:r>
            <a:endParaRPr lang="en-US" sz="2400" dirty="0">
              <a:latin typeface="Century Gothic"/>
              <a:cs typeface="Century Gothic"/>
            </a:endParaRPr>
          </a:p>
        </p:txBody>
      </p:sp>
      <p:pic>
        <p:nvPicPr>
          <p:cNvPr id="7" name="Picture 6"/>
          <p:cNvPicPr/>
          <p:nvPr/>
        </p:nvPicPr>
        <p:blipFill>
          <a:blip r:embed="rId3"/>
          <a:stretch>
            <a:fillRect/>
          </a:stretch>
        </p:blipFill>
        <p:spPr>
          <a:xfrm>
            <a:off x="1676400" y="2362200"/>
            <a:ext cx="6096000" cy="3731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5158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Box 8"/>
          <p:cNvSpPr txBox="1"/>
          <p:nvPr/>
        </p:nvSpPr>
        <p:spPr>
          <a:xfrm>
            <a:off x="685800" y="656519"/>
            <a:ext cx="7772400" cy="5943600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600"/>
              </a:spcAft>
            </a:pPr>
            <a:r>
              <a:rPr lang="en-US" sz="3200" b="1" dirty="0">
                <a:solidFill>
                  <a:srgbClr val="002060"/>
                </a:solidFill>
                <a:latin typeface="Century Gothic"/>
                <a:ea typeface="Calibri"/>
                <a:cs typeface="Century Gothic"/>
              </a:rPr>
              <a:t>Learning </a:t>
            </a:r>
            <a:r>
              <a:rPr lang="en-US" sz="3200" b="1" dirty="0" smtClean="0">
                <a:solidFill>
                  <a:srgbClr val="002060"/>
                </a:solidFill>
                <a:latin typeface="Century Gothic"/>
                <a:ea typeface="Calibri"/>
                <a:cs typeface="Century Gothic"/>
              </a:rPr>
              <a:t>Activity 3.5.3</a:t>
            </a:r>
            <a:endParaRPr lang="en-US" sz="3200" b="1" dirty="0">
              <a:solidFill>
                <a:srgbClr val="002060"/>
              </a:solidFill>
              <a:latin typeface="Century Gothic"/>
              <a:ea typeface="Calibri"/>
              <a:cs typeface="Century Gothic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800"/>
              </a:spcAft>
            </a:pPr>
            <a:endParaRPr lang="en-US" sz="2000" dirty="0" smtClean="0">
              <a:solidFill>
                <a:srgbClr val="002060"/>
              </a:solidFill>
              <a:latin typeface="Century Gothic"/>
              <a:ea typeface="Calibri"/>
              <a:cs typeface="Century Gothic"/>
            </a:endParaRPr>
          </a:p>
        </p:txBody>
      </p:sp>
      <p:pic>
        <p:nvPicPr>
          <p:cNvPr id="6" name="Picture 5"/>
          <p:cNvPicPr/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38" y="76200"/>
            <a:ext cx="600462" cy="50998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133600" y="6416675"/>
            <a:ext cx="4876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Century Gothic"/>
                <a:cs typeface="Century Gothic"/>
              </a:rPr>
              <a:t>UN Core Pre-Deployment Training Materials 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  <a:latin typeface="Century Gothic"/>
                <a:cs typeface="Century Gothic"/>
              </a:rPr>
              <a:t>2017</a:t>
            </a:r>
            <a:endParaRPr lang="en-US" sz="1400" dirty="0">
              <a:solidFill>
                <a:schemeClr val="bg1">
                  <a:lumMod val="50000"/>
                </a:schemeClr>
              </a:solidFill>
              <a:latin typeface="Century Gothic"/>
              <a:cs typeface="Century Gothic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14400" y="1033552"/>
            <a:ext cx="73914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endParaRPr lang="en-US" sz="2800" spc="-50" dirty="0" smtClean="0">
              <a:solidFill>
                <a:srgbClr val="8D9C36"/>
              </a:solidFill>
              <a:latin typeface="Century Gothic"/>
              <a:cs typeface="Century Gothic"/>
            </a:endParaRPr>
          </a:p>
          <a:p>
            <a:pPr>
              <a:spcAft>
                <a:spcPts val="1200"/>
              </a:spcAft>
            </a:pPr>
            <a:r>
              <a:rPr lang="en-US" sz="2800" spc="-50" dirty="0" smtClean="0">
                <a:solidFill>
                  <a:srgbClr val="8D9C36"/>
                </a:solidFill>
                <a:latin typeface="Century Gothic"/>
                <a:cs typeface="Century Gothic"/>
              </a:rPr>
              <a:t>Image </a:t>
            </a:r>
            <a:r>
              <a:rPr lang="en-US" sz="2800" spc="-50" dirty="0">
                <a:solidFill>
                  <a:srgbClr val="8D9C36"/>
                </a:solidFill>
                <a:latin typeface="Century Gothic"/>
                <a:cs typeface="Century Gothic"/>
              </a:rPr>
              <a:t>1</a:t>
            </a:r>
            <a:endParaRPr lang="en-US" sz="2400" dirty="0">
              <a:latin typeface="Century Gothic"/>
              <a:cs typeface="Century Gothic"/>
            </a:endParaRPr>
          </a:p>
        </p:txBody>
      </p:sp>
      <p:pic>
        <p:nvPicPr>
          <p:cNvPr id="7" name="Picture 6" descr="UNMISS Conducts Regular Patrol in Malakal, South Sudan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2167254"/>
            <a:ext cx="4343400" cy="412508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20509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13029</TotalTime>
  <Words>144</Words>
  <Application>Microsoft Office PowerPoint</Application>
  <PresentationFormat>On-screen Show (4:3)</PresentationFormat>
  <Paragraphs>53</Paragraphs>
  <Slides>13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Jenna</dc:creator>
  <cp:lastModifiedBy>Mark A. Blanco</cp:lastModifiedBy>
  <cp:revision>202</cp:revision>
  <dcterms:created xsi:type="dcterms:W3CDTF">2015-12-09T18:20:24Z</dcterms:created>
  <dcterms:modified xsi:type="dcterms:W3CDTF">2017-05-08T18:37:44Z</dcterms:modified>
</cp:coreProperties>
</file>